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601200" cy="12801600" type="A3"/>
  <p:notesSz cx="10018713" cy="14447838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4660"/>
  </p:normalViewPr>
  <p:slideViewPr>
    <p:cSldViewPr>
      <p:cViewPr>
        <p:scale>
          <a:sx n="100" d="100"/>
          <a:sy n="100" d="100"/>
        </p:scale>
        <p:origin x="-522" y="5022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7"/>
            <a:ext cx="8161020" cy="274404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897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4584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61"/>
            <a:ext cx="2160270" cy="109228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61"/>
            <a:ext cx="6320790" cy="1092284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567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958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7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04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3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395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2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2" y="4059765"/>
            <a:ext cx="4242197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9" y="2865545"/>
            <a:ext cx="4243863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9" y="4059765"/>
            <a:ext cx="4243863" cy="7375739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8754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846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984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2" y="509695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4" y="509696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2" y="2678856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72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2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5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3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05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9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3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D033D-2C09-494A-88C4-8D637063FF90}" type="datetimeFigureOut">
              <a:rPr lang="en-GB" smtClean="0"/>
              <a:t>12/11/2014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E2648-F42F-450A-887D-0CA43F5344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44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59428" y="0"/>
            <a:ext cx="14516813" cy="1280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00200" y="4384576"/>
            <a:ext cx="749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What do you think this novel is about?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136" y="5608712"/>
            <a:ext cx="749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What mode of flight do you think will be used?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8152" y="6904856"/>
            <a:ext cx="749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What are planets and where are they?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84176" y="7768952"/>
            <a:ext cx="749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Is there a Mushroom Planet?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9838" y="3448472"/>
            <a:ext cx="749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Who is the author?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3963" y="8705056"/>
            <a:ext cx="749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What type of novel do you think this is?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53963" y="9785176"/>
            <a:ext cx="7490029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Who is the illustrator and what does that mean?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836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2128" y="4240560"/>
            <a:ext cx="490858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Fantasy Science-Fiction Novel (Sci-fi)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6" y="5032648"/>
            <a:ext cx="4930593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0720" y="5264373"/>
            <a:ext cx="3416300" cy="212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136" y="7912968"/>
            <a:ext cx="2201863" cy="330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224536" y="8174454"/>
            <a:ext cx="4800600" cy="278537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/>
              <a:t>Science fiction is a genre of fiction dealing with imaginative content such as futuristic settings, futuristic science and technology, space travel, time travel, faster than light travel, parallel universes, and </a:t>
            </a:r>
            <a:r>
              <a:rPr lang="en-GB" dirty="0" smtClean="0"/>
              <a:t>extra-terrestrial </a:t>
            </a:r>
            <a:r>
              <a:rPr lang="en-GB" dirty="0"/>
              <a:t>life.</a:t>
            </a:r>
          </a:p>
        </p:txBody>
      </p:sp>
    </p:spTree>
    <p:extLst>
      <p:ext uri="{BB962C8B-B14F-4D97-AF65-F5344CB8AC3E}">
        <p14:creationId xmlns:p14="http://schemas.microsoft.com/office/powerpoint/2010/main" val="11847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950" y="712168"/>
            <a:ext cx="90306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Flight</a:t>
            </a:r>
            <a:endParaRPr lang="en-GB" dirty="0"/>
          </a:p>
        </p:txBody>
      </p:sp>
      <p:sp>
        <p:nvSpPr>
          <p:cNvPr id="3" name="AutoShape 2" descr="http://t3.gstatic.com/images?q=tbn:ANd9GcSwAq7E-nyBGyeB516dUHtRrPMDlQLPWwzhSo7dKifNHCeRSEKX:upload.wikimedia.org/wikipedia/commons/a/ac/Aero_Flight_Airbus_A320.jpg"/>
          <p:cNvSpPr>
            <a:spLocks noChangeAspect="1" noChangeArrowheads="1"/>
          </p:cNvSpPr>
          <p:nvPr/>
        </p:nvSpPr>
        <p:spPr bwMode="auto">
          <a:xfrm>
            <a:off x="155575" y="-144462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http://t3.gstatic.com/images?q=tbn:ANd9GcSwAq7E-nyBGyeB516dUHtRrPMDlQLPWwzhSo7dKifNHCeRSEKX:upload.wikimedia.org/wikipedia/commons/a/ac/Aero_Flight_Airbus_A320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84" y="2728394"/>
            <a:ext cx="2837755" cy="1778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261" y="2728393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5112669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535" y="5127701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7985" y="2728392"/>
            <a:ext cx="2466975" cy="1847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082" y="7552928"/>
            <a:ext cx="2864792" cy="177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896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528" y="8055421"/>
            <a:ext cx="4371914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360" y="424136"/>
            <a:ext cx="4957142" cy="27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96144" y="352128"/>
            <a:ext cx="101168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Planet</a:t>
            </a:r>
            <a:endParaRPr lang="en-GB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4296" y="4096544"/>
            <a:ext cx="5662476" cy="316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92088" y="8804066"/>
            <a:ext cx="35283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could you describe this planet?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01987" y="11009312"/>
            <a:ext cx="352839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Where would you position this planet in the solar system?</a:t>
            </a:r>
          </a:p>
        </p:txBody>
      </p:sp>
    </p:spTree>
    <p:extLst>
      <p:ext uri="{BB962C8B-B14F-4D97-AF65-F5344CB8AC3E}">
        <p14:creationId xmlns:p14="http://schemas.microsoft.com/office/powerpoint/2010/main" val="3086198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124</Words>
  <Application>Microsoft Office PowerPoint</Application>
  <PresentationFormat>A3 Paper (297x420 mm)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Beebug</dc:creator>
  <cp:lastModifiedBy>Beebug</cp:lastModifiedBy>
  <cp:revision>12</cp:revision>
  <cp:lastPrinted>2014-11-12T13:57:47Z</cp:lastPrinted>
  <dcterms:created xsi:type="dcterms:W3CDTF">2014-11-12T13:54:05Z</dcterms:created>
  <dcterms:modified xsi:type="dcterms:W3CDTF">2014-11-12T15:17:38Z</dcterms:modified>
</cp:coreProperties>
</file>